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84" r:id="rId4"/>
    <p:sldId id="282" r:id="rId5"/>
    <p:sldId id="285" r:id="rId6"/>
    <p:sldId id="293" r:id="rId7"/>
    <p:sldId id="281" r:id="rId8"/>
    <p:sldId id="286" r:id="rId9"/>
    <p:sldId id="283" r:id="rId10"/>
    <p:sldId id="272" r:id="rId11"/>
    <p:sldId id="297" r:id="rId12"/>
    <p:sldId id="290" r:id="rId13"/>
    <p:sldId id="261" r:id="rId14"/>
    <p:sldId id="257" r:id="rId15"/>
    <p:sldId id="264" r:id="rId16"/>
    <p:sldId id="270" r:id="rId17"/>
    <p:sldId id="267" r:id="rId18"/>
    <p:sldId id="280" r:id="rId19"/>
    <p:sldId id="258" r:id="rId20"/>
    <p:sldId id="273" r:id="rId21"/>
    <p:sldId id="291" r:id="rId22"/>
    <p:sldId id="274" r:id="rId23"/>
    <p:sldId id="275" r:id="rId24"/>
    <p:sldId id="292" r:id="rId25"/>
    <p:sldId id="278" r:id="rId26"/>
    <p:sldId id="279" r:id="rId27"/>
    <p:sldId id="287" r:id="rId28"/>
    <p:sldId id="288" r:id="rId29"/>
    <p:sldId id="289" r:id="rId30"/>
    <p:sldId id="262" r:id="rId31"/>
    <p:sldId id="276" r:id="rId32"/>
    <p:sldId id="294" r:id="rId33"/>
    <p:sldId id="295" r:id="rId34"/>
    <p:sldId id="296" r:id="rId35"/>
    <p:sldId id="298" r:id="rId36"/>
    <p:sldId id="29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6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643214-823C-4671-907A-63DC2A71500C}" type="datetimeFigureOut">
              <a:rPr lang="en-US" smtClean="0"/>
              <a:pPr/>
              <a:t>10/8/2013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43214-823C-4671-907A-63DC2A71500C}" type="datetimeFigureOut">
              <a:rPr lang="en-US" smtClean="0"/>
              <a:pPr/>
              <a:t>10/8/2013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643214-823C-4671-907A-63DC2A71500C}" type="datetimeFigureOut">
              <a:rPr lang="en-US" smtClean="0"/>
              <a:pPr/>
              <a:t>10/8/2013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643214-823C-4671-907A-63DC2A71500C}" type="datetimeFigureOut">
              <a:rPr lang="en-US" smtClean="0"/>
              <a:pPr/>
              <a:t>10/8/2013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643214-823C-4671-907A-63DC2A71500C}" type="datetimeFigureOut">
              <a:rPr lang="en-US" smtClean="0"/>
              <a:pPr/>
              <a:t>10/8/2013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43214-823C-4671-907A-63DC2A71500C}" type="datetimeFigureOut">
              <a:rPr lang="en-US" smtClean="0"/>
              <a:pPr/>
              <a:t>10/8/2013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643214-823C-4671-907A-63DC2A71500C}" type="datetimeFigureOut">
              <a:rPr lang="en-US" smtClean="0"/>
              <a:pPr/>
              <a:t>10/8/2013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643214-823C-4671-907A-63DC2A71500C}" type="datetimeFigureOut">
              <a:rPr lang="en-US" smtClean="0"/>
              <a:pPr/>
              <a:t>10/8/2013</a:t>
            </a:fld>
            <a:endParaRPr lang="en-US"/>
          </a:p>
        </p:txBody>
      </p:sp>
      <p:sp>
        <p:nvSpPr>
          <p:cNvPr id="9" name="Slide Number Placeholder 8"/>
          <p:cNvSpPr>
            <a:spLocks noGrp="1"/>
          </p:cNvSpPr>
          <p:nvPr>
            <p:ph type="sldNum" sz="quarter" idx="11"/>
          </p:nvPr>
        </p:nvSpPr>
        <p:spPr/>
        <p:txBody>
          <a:bodyPr/>
          <a:lstStyle/>
          <a:p>
            <a:fld id="{90EA8047-A990-4853-8C9F-0FDD00D45C4F}"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90EA8047-A990-4853-8C9F-0FDD00D45C4F}"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643214-823C-4671-907A-63DC2A71500C}" type="datetimeFigureOut">
              <a:rPr lang="en-US" smtClean="0"/>
              <a:pPr/>
              <a:t>10/8/2013</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opengameart.org/content/the-mana-world-woodland-indoor-tileset" TargetMode="External"/><Relationship Id="rId4" Type="http://schemas.openxmlformats.org/officeDocument/2006/relationships/hyperlink" Target="http://opengameart.org/content/2d-lost-garden-zelda-style-tiles-resized-to-32x32-with-addition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fontScale="85000" lnSpcReduction="10000"/>
          </a:bodyPr>
          <a:lstStyle/>
          <a:p>
            <a:r>
              <a:rPr lang="en-US" dirty="0" smtClean="0"/>
              <a:t>Jordon Kopp</a:t>
            </a:r>
          </a:p>
          <a:p>
            <a:r>
              <a:rPr lang="en-US" dirty="0" smtClean="0"/>
              <a:t>Vince Smeraldo</a:t>
            </a:r>
          </a:p>
          <a:p>
            <a:r>
              <a:rPr lang="en-US" dirty="0" smtClean="0"/>
              <a:t>Derek Finch</a:t>
            </a:r>
          </a:p>
          <a:p>
            <a:r>
              <a:rPr lang="en-US" dirty="0" smtClean="0"/>
              <a:t>Matt Kalafut</a:t>
            </a:r>
          </a:p>
          <a:p>
            <a:r>
              <a:rPr lang="en-US" dirty="0" smtClean="0"/>
              <a:t>Mark Muniz</a:t>
            </a:r>
          </a:p>
          <a:p>
            <a:r>
              <a:rPr lang="en-US" dirty="0" smtClean="0"/>
              <a:t>Josh Kopp</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Environment</a:t>
            </a:r>
            <a:endParaRPr lang="en-US" dirty="0"/>
          </a:p>
        </p:txBody>
      </p:sp>
      <p:sp>
        <p:nvSpPr>
          <p:cNvPr id="3" name="Content Placeholder 2"/>
          <p:cNvSpPr>
            <a:spLocks noGrp="1"/>
          </p:cNvSpPr>
          <p:nvPr>
            <p:ph idx="1"/>
          </p:nvPr>
        </p:nvSpPr>
        <p:spPr/>
        <p:txBody>
          <a:bodyPr>
            <a:normAutofit/>
          </a:bodyPr>
          <a:lstStyle/>
          <a:p>
            <a:r>
              <a:rPr lang="en-US" dirty="0" smtClean="0"/>
              <a:t>Android SDK</a:t>
            </a:r>
          </a:p>
          <a:p>
            <a:pPr lvl="1"/>
            <a:r>
              <a:rPr lang="en-US" dirty="0" smtClean="0"/>
              <a:t>Java</a:t>
            </a:r>
          </a:p>
          <a:p>
            <a:pPr lvl="1"/>
            <a:r>
              <a:rPr lang="en-US" dirty="0" smtClean="0"/>
              <a:t>Eclipse</a:t>
            </a:r>
          </a:p>
          <a:p>
            <a:r>
              <a:rPr lang="en-US" dirty="0" smtClean="0"/>
              <a:t>Tiled</a:t>
            </a:r>
          </a:p>
          <a:p>
            <a:pPr lvl="1"/>
            <a:r>
              <a:rPr lang="en-US" dirty="0" smtClean="0"/>
              <a:t>Tile Engine</a:t>
            </a:r>
          </a:p>
          <a:p>
            <a:r>
              <a:rPr lang="en-US" dirty="0" err="1" smtClean="0"/>
              <a:t>TexturePacker</a:t>
            </a:r>
            <a:endParaRPr lang="en-US" dirty="0" smtClean="0"/>
          </a:p>
          <a:p>
            <a:pPr lvl="1"/>
            <a:r>
              <a:rPr lang="en-US" dirty="0" smtClean="0"/>
              <a:t>Creates Sprite Sheets</a:t>
            </a:r>
          </a:p>
          <a:p>
            <a:r>
              <a:rPr lang="en-US" dirty="0" err="1" smtClean="0"/>
              <a:t>GitHub</a:t>
            </a:r>
            <a:endParaRPr lang="en-US" dirty="0" smtClean="0"/>
          </a:p>
          <a:p>
            <a:pPr lvl="1"/>
            <a:r>
              <a:rPr lang="en-US" dirty="0" smtClean="0"/>
              <a:t>Version Control</a:t>
            </a:r>
          </a:p>
          <a:p>
            <a:pPr lvl="1"/>
            <a:r>
              <a:rPr lang="en-US" dirty="0" smtClean="0"/>
              <a:t>Online Repository</a:t>
            </a:r>
          </a:p>
          <a:p>
            <a:r>
              <a:rPr lang="en-US" dirty="0" smtClean="0"/>
              <a:t>GIMP 2</a:t>
            </a:r>
          </a:p>
          <a:p>
            <a:pPr lvl="1"/>
            <a:r>
              <a:rPr lang="en-US" dirty="0" smtClean="0"/>
              <a:t>Art Editing Tool</a:t>
            </a:r>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a:t>
            </a:r>
            <a:endParaRPr lang="en-US" dirty="0"/>
          </a:p>
        </p:txBody>
      </p:sp>
      <p:sp>
        <p:nvSpPr>
          <p:cNvPr id="3" name="Content Placeholder 2"/>
          <p:cNvSpPr>
            <a:spLocks noGrp="1"/>
          </p:cNvSpPr>
          <p:nvPr>
            <p:ph idx="1"/>
          </p:nvPr>
        </p:nvSpPr>
        <p:spPr/>
        <p:txBody>
          <a:bodyPr/>
          <a:lstStyle/>
          <a:p>
            <a:r>
              <a:rPr lang="en-US" sz="3200" dirty="0"/>
              <a:t>Android SDK</a:t>
            </a:r>
          </a:p>
          <a:p>
            <a:r>
              <a:rPr lang="en-US" sz="3200" dirty="0" err="1"/>
              <a:t>AndEngine</a:t>
            </a:r>
            <a:endParaRPr lang="en-US" sz="3200" dirty="0"/>
          </a:p>
          <a:p>
            <a:r>
              <a:rPr lang="en-US" sz="3200" dirty="0" smtClean="0"/>
              <a:t>Java</a:t>
            </a:r>
          </a:p>
          <a:p>
            <a:r>
              <a:rPr lang="en-US" sz="3200" dirty="0" smtClean="0"/>
              <a:t>Tiled</a:t>
            </a:r>
          </a:p>
          <a:p>
            <a:pPr lvl="1"/>
            <a:endParaRPr lang="en-US" dirty="0" smtClean="0"/>
          </a:p>
        </p:txBody>
      </p:sp>
    </p:spTree>
    <p:extLst>
      <p:ext uri="{BB962C8B-B14F-4D97-AF65-F5344CB8AC3E}">
        <p14:creationId xmlns:p14="http://schemas.microsoft.com/office/powerpoint/2010/main" val="2278610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Assets</a:t>
            </a:r>
            <a:endParaRPr lang="en-US" dirty="0"/>
          </a:p>
        </p:txBody>
      </p:sp>
      <p:sp>
        <p:nvSpPr>
          <p:cNvPr id="3" name="Content Placeholder 2"/>
          <p:cNvSpPr>
            <a:spLocks noGrp="1"/>
          </p:cNvSpPr>
          <p:nvPr>
            <p:ph idx="1"/>
          </p:nvPr>
        </p:nvSpPr>
        <p:spPr/>
        <p:txBody>
          <a:bodyPr/>
          <a:lstStyle/>
          <a:p>
            <a:r>
              <a:rPr lang="en-US" dirty="0" smtClean="0"/>
              <a:t>Art</a:t>
            </a:r>
          </a:p>
          <a:p>
            <a:pPr lvl="1"/>
            <a:r>
              <a:rPr lang="en-US" dirty="0" smtClean="0"/>
              <a:t>Open-Source</a:t>
            </a:r>
          </a:p>
          <a:p>
            <a:pPr lvl="1"/>
            <a:r>
              <a:rPr lang="en-US" dirty="0" smtClean="0"/>
              <a:t>Freelance Artist</a:t>
            </a:r>
            <a:endParaRPr lang="en-US" dirty="0"/>
          </a:p>
          <a:p>
            <a:r>
              <a:rPr lang="en-US" dirty="0" smtClean="0"/>
              <a:t>Audio</a:t>
            </a:r>
          </a:p>
          <a:p>
            <a:pPr lvl="1"/>
            <a:r>
              <a:rPr lang="en-US" dirty="0" smtClean="0"/>
              <a:t>Open-Source</a:t>
            </a:r>
            <a:endParaRPr lang="en-US" dirty="0"/>
          </a:p>
        </p:txBody>
      </p:sp>
    </p:spTree>
    <p:extLst>
      <p:ext uri="{BB962C8B-B14F-4D97-AF65-F5344CB8AC3E}">
        <p14:creationId xmlns:p14="http://schemas.microsoft.com/office/powerpoint/2010/main" val="203017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Summary</a:t>
            </a:r>
            <a:endParaRPr lang="en-US" dirty="0"/>
          </a:p>
        </p:txBody>
      </p:sp>
      <p:sp>
        <p:nvSpPr>
          <p:cNvPr id="3" name="Content Placeholder 2"/>
          <p:cNvSpPr>
            <a:spLocks noGrp="1"/>
          </p:cNvSpPr>
          <p:nvPr>
            <p:ph idx="1"/>
          </p:nvPr>
        </p:nvSpPr>
        <p:spPr/>
        <p:txBody>
          <a:bodyPr>
            <a:normAutofit/>
          </a:bodyPr>
          <a:lstStyle/>
          <a:p>
            <a:r>
              <a:rPr lang="en-US" sz="3200" dirty="0"/>
              <a:t>Backstory</a:t>
            </a:r>
            <a:endParaRPr lang="en-US" sz="2800" dirty="0"/>
          </a:p>
          <a:p>
            <a:pPr lvl="1"/>
            <a:r>
              <a:rPr lang="en-US" dirty="0"/>
              <a:t>The world is unaware of the presence of dragons within their peaceful societies. Until that fateful day when dragons awakened, the world was never the same.</a:t>
            </a:r>
            <a:endParaRPr lang="en-US" sz="2200" dirty="0"/>
          </a:p>
          <a:p>
            <a:r>
              <a:rPr lang="en-US" sz="3200" dirty="0"/>
              <a:t>Story</a:t>
            </a:r>
            <a:endParaRPr lang="en-US" sz="2800" dirty="0"/>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endParaRPr lang="en-US" sz="2200" dirty="0"/>
          </a:p>
          <a:p>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p:txBody>
          <a:bodyPr>
            <a:noAutofit/>
          </a:bodyPr>
          <a:lstStyle/>
          <a:p>
            <a:r>
              <a:rPr lang="en-US" sz="2000" dirty="0" smtClean="0"/>
              <a:t>Warrior</a:t>
            </a:r>
          </a:p>
          <a:p>
            <a:pPr lvl="1"/>
            <a:r>
              <a:rPr lang="en-US" dirty="0" smtClean="0"/>
              <a:t>Melee</a:t>
            </a:r>
          </a:p>
          <a:p>
            <a:pPr lvl="1"/>
            <a:r>
              <a:rPr lang="en-US" dirty="0" smtClean="0"/>
              <a:t>Heavy armor</a:t>
            </a:r>
          </a:p>
          <a:p>
            <a:pPr lvl="1"/>
            <a:r>
              <a:rPr lang="en-US" dirty="0" smtClean="0"/>
              <a:t>One/two-handed</a:t>
            </a:r>
          </a:p>
          <a:p>
            <a:pPr lvl="2"/>
            <a:r>
              <a:rPr lang="en-US" sz="2000" dirty="0" smtClean="0"/>
              <a:t>Axes/maces/swords</a:t>
            </a:r>
          </a:p>
          <a:p>
            <a:r>
              <a:rPr lang="en-US" sz="2000" dirty="0" smtClean="0"/>
              <a:t>Ranger</a:t>
            </a:r>
          </a:p>
          <a:p>
            <a:pPr lvl="1"/>
            <a:r>
              <a:rPr lang="en-US" dirty="0" smtClean="0"/>
              <a:t>Ranged</a:t>
            </a:r>
          </a:p>
          <a:p>
            <a:pPr lvl="1"/>
            <a:r>
              <a:rPr lang="en-US" dirty="0" smtClean="0"/>
              <a:t>Medium armor</a:t>
            </a:r>
            <a:endParaRPr lang="en-US" dirty="0"/>
          </a:p>
          <a:p>
            <a:pPr lvl="1"/>
            <a:r>
              <a:rPr lang="en-US" dirty="0" smtClean="0"/>
              <a:t>Bows</a:t>
            </a:r>
          </a:p>
          <a:p>
            <a:pPr lvl="2"/>
            <a:r>
              <a:rPr lang="en-US" sz="2000" dirty="0" err="1" smtClean="0"/>
              <a:t>Shortbow</a:t>
            </a:r>
            <a:r>
              <a:rPr lang="en-US" sz="2000" dirty="0" smtClean="0"/>
              <a:t>/crossbow/longbow</a:t>
            </a:r>
          </a:p>
          <a:p>
            <a:r>
              <a:rPr lang="en-US" sz="2000" dirty="0" smtClean="0"/>
              <a:t>Cleric</a:t>
            </a:r>
          </a:p>
          <a:p>
            <a:pPr lvl="1"/>
            <a:r>
              <a:rPr lang="en-US" dirty="0" smtClean="0"/>
              <a:t>Support </a:t>
            </a:r>
          </a:p>
          <a:p>
            <a:pPr lvl="1"/>
            <a:r>
              <a:rPr lang="en-US" dirty="0" smtClean="0"/>
              <a:t>Light armor</a:t>
            </a:r>
          </a:p>
          <a:p>
            <a:pPr lvl="1"/>
            <a:r>
              <a:rPr lang="en-US" dirty="0" smtClean="0"/>
              <a:t>Wands/orbs/staves</a:t>
            </a:r>
          </a:p>
          <a:p>
            <a:endParaRPr lang="en-US" sz="2000"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Abilities</a:t>
            </a:r>
            <a:endParaRPr lang="en-US" dirty="0"/>
          </a:p>
        </p:txBody>
      </p:sp>
      <p:sp>
        <p:nvSpPr>
          <p:cNvPr id="3" name="Content Placeholder 2"/>
          <p:cNvSpPr>
            <a:spLocks noGrp="1"/>
          </p:cNvSpPr>
          <p:nvPr>
            <p:ph idx="1"/>
          </p:nvPr>
        </p:nvSpPr>
        <p:spPr>
          <a:xfrm>
            <a:off x="457200" y="1371600"/>
            <a:ext cx="7620000" cy="5181600"/>
          </a:xfrm>
        </p:spPr>
        <p:txBody>
          <a:bodyPr>
            <a:normAutofit fontScale="85000" lnSpcReduction="20000"/>
          </a:bodyPr>
          <a:lstStyle/>
          <a:p>
            <a:r>
              <a:rPr lang="en-US" sz="2800" dirty="0"/>
              <a:t>Basic </a:t>
            </a:r>
            <a:r>
              <a:rPr lang="en-US" sz="2800" dirty="0" smtClean="0"/>
              <a:t>Attack </a:t>
            </a:r>
            <a:endParaRPr lang="en-US" sz="2800" dirty="0" smtClean="0"/>
          </a:p>
          <a:p>
            <a:pPr lvl="1"/>
            <a:r>
              <a:rPr lang="en-US" sz="2400" dirty="0" smtClean="0"/>
              <a:t>Single </a:t>
            </a:r>
            <a:r>
              <a:rPr lang="en-US" sz="2400" dirty="0" smtClean="0"/>
              <a:t>target</a:t>
            </a:r>
          </a:p>
          <a:p>
            <a:r>
              <a:rPr lang="en-US" sz="2800" dirty="0" smtClean="0"/>
              <a:t>Cleave</a:t>
            </a:r>
            <a:r>
              <a:rPr lang="en-US" sz="2600" dirty="0" smtClean="0"/>
              <a:t> </a:t>
            </a:r>
            <a:endParaRPr lang="en-US" sz="2600" dirty="0"/>
          </a:p>
          <a:p>
            <a:pPr lvl="1"/>
            <a:r>
              <a:rPr lang="en-US" sz="2400" dirty="0" smtClean="0"/>
              <a:t>Multiple </a:t>
            </a:r>
            <a:r>
              <a:rPr lang="en-US" sz="2400" dirty="0" smtClean="0"/>
              <a:t>targets</a:t>
            </a:r>
          </a:p>
          <a:p>
            <a:r>
              <a:rPr lang="en-US" sz="2800" dirty="0" smtClean="0"/>
              <a:t>Lunge </a:t>
            </a:r>
            <a:endParaRPr lang="en-US" sz="2800" dirty="0"/>
          </a:p>
          <a:p>
            <a:pPr lvl="1"/>
            <a:r>
              <a:rPr lang="en-US" sz="2400" dirty="0" smtClean="0"/>
              <a:t>Single </a:t>
            </a:r>
            <a:r>
              <a:rPr lang="en-US" sz="2400" dirty="0" smtClean="0"/>
              <a:t>target</a:t>
            </a:r>
          </a:p>
          <a:p>
            <a:pPr lvl="1"/>
            <a:r>
              <a:rPr lang="en-US" sz="2400" dirty="0" smtClean="0"/>
              <a:t>Stun</a:t>
            </a:r>
          </a:p>
          <a:p>
            <a:r>
              <a:rPr lang="en-US" sz="2800" dirty="0" smtClean="0"/>
              <a:t>Execute</a:t>
            </a:r>
            <a:r>
              <a:rPr lang="en-US" sz="2400" dirty="0" smtClean="0"/>
              <a:t> </a:t>
            </a:r>
            <a:r>
              <a:rPr lang="en-US" sz="2400" dirty="0" smtClean="0"/>
              <a:t> </a:t>
            </a:r>
            <a:endParaRPr lang="en-US" sz="2800" dirty="0" smtClean="0"/>
          </a:p>
          <a:p>
            <a:pPr lvl="1"/>
            <a:r>
              <a:rPr lang="en-US" sz="2400" dirty="0" smtClean="0"/>
              <a:t>Single </a:t>
            </a:r>
            <a:r>
              <a:rPr lang="en-US" sz="2400" dirty="0" smtClean="0"/>
              <a:t>target</a:t>
            </a:r>
          </a:p>
          <a:p>
            <a:pPr lvl="1"/>
            <a:r>
              <a:rPr lang="en-US" sz="2400" dirty="0" smtClean="0"/>
              <a:t>Damage </a:t>
            </a:r>
            <a:r>
              <a:rPr lang="en-US" sz="2400" dirty="0"/>
              <a:t>based on resource depletion</a:t>
            </a:r>
          </a:p>
          <a:p>
            <a:r>
              <a:rPr lang="en-US" sz="2800" dirty="0"/>
              <a:t>Rend </a:t>
            </a:r>
            <a:r>
              <a:rPr lang="en-US" sz="2800" dirty="0" smtClean="0"/>
              <a:t> </a:t>
            </a:r>
          </a:p>
          <a:p>
            <a:pPr lvl="1"/>
            <a:r>
              <a:rPr lang="en-US" sz="2400" dirty="0" smtClean="0"/>
              <a:t>Single </a:t>
            </a:r>
            <a:r>
              <a:rPr lang="en-US" sz="2400" dirty="0" smtClean="0"/>
              <a:t>target</a:t>
            </a:r>
            <a:endParaRPr lang="en-US" sz="2400" dirty="0"/>
          </a:p>
          <a:p>
            <a:pPr lvl="1"/>
            <a:r>
              <a:rPr lang="en-US" sz="2400" dirty="0" smtClean="0"/>
              <a:t>Bleed</a:t>
            </a:r>
            <a:endParaRPr lang="en-US" sz="2400" dirty="0"/>
          </a:p>
          <a:p>
            <a:r>
              <a:rPr lang="en-US" sz="2800" dirty="0"/>
              <a:t>War </a:t>
            </a:r>
            <a:r>
              <a:rPr lang="en-US" sz="2800" dirty="0" smtClean="0"/>
              <a:t>Cry </a:t>
            </a:r>
            <a:r>
              <a:rPr lang="en-US" sz="2800" dirty="0" smtClean="0"/>
              <a:t> </a:t>
            </a:r>
          </a:p>
          <a:p>
            <a:pPr lvl="1"/>
            <a:r>
              <a:rPr lang="en-US" sz="2400" dirty="0" smtClean="0"/>
              <a:t>Damage </a:t>
            </a:r>
            <a:r>
              <a:rPr lang="en-US" sz="2400" dirty="0" smtClean="0"/>
              <a:t>buff to party</a:t>
            </a:r>
            <a:endParaRPr lang="en-US" sz="2400"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Abilities</a:t>
            </a:r>
            <a:endParaRPr lang="en-US" dirty="0"/>
          </a:p>
        </p:txBody>
      </p:sp>
      <p:sp>
        <p:nvSpPr>
          <p:cNvPr id="3" name="Content Placeholder 2"/>
          <p:cNvSpPr>
            <a:spLocks noGrp="1"/>
          </p:cNvSpPr>
          <p:nvPr>
            <p:ph idx="1"/>
          </p:nvPr>
        </p:nvSpPr>
        <p:spPr/>
        <p:txBody>
          <a:bodyPr>
            <a:normAutofit fontScale="85000" lnSpcReduction="20000"/>
          </a:bodyPr>
          <a:lstStyle/>
          <a:p>
            <a:r>
              <a:rPr lang="en-US" sz="2600" dirty="0"/>
              <a:t>Basic </a:t>
            </a:r>
            <a:r>
              <a:rPr lang="en-US" sz="2600" dirty="0" smtClean="0"/>
              <a:t>Attack </a:t>
            </a:r>
            <a:r>
              <a:rPr lang="en-US" sz="2600" dirty="0" smtClean="0"/>
              <a:t> </a:t>
            </a:r>
          </a:p>
          <a:p>
            <a:pPr lvl="1"/>
            <a:r>
              <a:rPr lang="en-US" sz="2200" dirty="0"/>
              <a:t>S</a:t>
            </a:r>
            <a:r>
              <a:rPr lang="en-US" sz="2200" dirty="0" smtClean="0"/>
              <a:t>ingle </a:t>
            </a:r>
            <a:r>
              <a:rPr lang="en-US" sz="2200" dirty="0" smtClean="0"/>
              <a:t>target</a:t>
            </a:r>
          </a:p>
          <a:p>
            <a:r>
              <a:rPr lang="en-US" sz="2600" dirty="0" smtClean="0"/>
              <a:t>Fire Arrow </a:t>
            </a:r>
            <a:endParaRPr lang="en-US" sz="2600" dirty="0"/>
          </a:p>
          <a:p>
            <a:pPr lvl="1"/>
            <a:r>
              <a:rPr lang="en-US" sz="2400" dirty="0" smtClean="0"/>
              <a:t>Single </a:t>
            </a:r>
            <a:r>
              <a:rPr lang="en-US" sz="2400" dirty="0" smtClean="0"/>
              <a:t>target</a:t>
            </a:r>
          </a:p>
          <a:p>
            <a:pPr lvl="1"/>
            <a:r>
              <a:rPr lang="en-US" sz="2400" dirty="0" smtClean="0"/>
              <a:t>Burn</a:t>
            </a:r>
            <a:endParaRPr lang="en-US" sz="2400" dirty="0"/>
          </a:p>
          <a:p>
            <a:r>
              <a:rPr lang="en-US" sz="2600" dirty="0"/>
              <a:t>Poison </a:t>
            </a:r>
            <a:r>
              <a:rPr lang="en-US" sz="2600" dirty="0" smtClean="0"/>
              <a:t>Arrow </a:t>
            </a:r>
            <a:endParaRPr lang="en-US" sz="2600" dirty="0"/>
          </a:p>
          <a:p>
            <a:pPr lvl="1"/>
            <a:r>
              <a:rPr lang="en-US" sz="2400" dirty="0"/>
              <a:t>S</a:t>
            </a:r>
            <a:r>
              <a:rPr lang="en-US" sz="2400" dirty="0" smtClean="0"/>
              <a:t>ingle </a:t>
            </a:r>
            <a:r>
              <a:rPr lang="en-US" sz="2400" dirty="0" smtClean="0"/>
              <a:t>target</a:t>
            </a:r>
            <a:endParaRPr lang="en-US" sz="2400" dirty="0"/>
          </a:p>
          <a:p>
            <a:pPr lvl="1"/>
            <a:r>
              <a:rPr lang="en-US" sz="2400" dirty="0" smtClean="0"/>
              <a:t>Poison</a:t>
            </a:r>
            <a:endParaRPr lang="en-US" sz="3300" dirty="0"/>
          </a:p>
          <a:p>
            <a:r>
              <a:rPr lang="en-US" sz="2600" dirty="0"/>
              <a:t>Spread </a:t>
            </a:r>
            <a:r>
              <a:rPr lang="en-US" sz="2600" dirty="0" smtClean="0"/>
              <a:t>Shot </a:t>
            </a:r>
            <a:r>
              <a:rPr lang="en-US" sz="2600" dirty="0" smtClean="0"/>
              <a:t> </a:t>
            </a:r>
          </a:p>
          <a:p>
            <a:pPr lvl="1"/>
            <a:r>
              <a:rPr lang="en-US" sz="2400" dirty="0" smtClean="0"/>
              <a:t>Multiple </a:t>
            </a:r>
            <a:r>
              <a:rPr lang="en-US" sz="2400" dirty="0" smtClean="0"/>
              <a:t>targets</a:t>
            </a:r>
          </a:p>
          <a:p>
            <a:r>
              <a:rPr lang="en-US" sz="2600" dirty="0" smtClean="0"/>
              <a:t>Charged Shot </a:t>
            </a:r>
            <a:endParaRPr lang="en-US" sz="2600" dirty="0" smtClean="0"/>
          </a:p>
          <a:p>
            <a:pPr lvl="1"/>
            <a:r>
              <a:rPr lang="en-US" sz="2400" dirty="0" smtClean="0"/>
              <a:t>Powerful </a:t>
            </a:r>
            <a:r>
              <a:rPr lang="en-US" sz="2400" dirty="0" smtClean="0"/>
              <a:t>single target</a:t>
            </a:r>
          </a:p>
          <a:p>
            <a:r>
              <a:rPr lang="en-US" sz="2600" dirty="0" smtClean="0"/>
              <a:t>Stun Arrow </a:t>
            </a:r>
            <a:endParaRPr lang="en-US" sz="2600" dirty="0" smtClean="0"/>
          </a:p>
          <a:p>
            <a:pPr lvl="1"/>
            <a:r>
              <a:rPr lang="en-US" sz="2400" dirty="0" smtClean="0"/>
              <a:t>Single </a:t>
            </a:r>
            <a:r>
              <a:rPr lang="en-US" sz="2400" dirty="0" smtClean="0"/>
              <a:t>target</a:t>
            </a:r>
            <a:endParaRPr lang="en-US" sz="2400" dirty="0"/>
          </a:p>
          <a:p>
            <a:pPr lvl="1"/>
            <a:r>
              <a:rPr lang="en-US" sz="2400" dirty="0" smtClean="0"/>
              <a:t>Stun</a:t>
            </a:r>
            <a:endParaRPr lang="en-US" sz="2400" dirty="0"/>
          </a:p>
          <a:p>
            <a:endParaRPr lang="en-US" sz="2000"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Abilities</a:t>
            </a:r>
            <a:endParaRPr lang="en-US" dirty="0"/>
          </a:p>
        </p:txBody>
      </p:sp>
      <p:sp>
        <p:nvSpPr>
          <p:cNvPr id="3" name="Content Placeholder 2"/>
          <p:cNvSpPr>
            <a:spLocks noGrp="1"/>
          </p:cNvSpPr>
          <p:nvPr>
            <p:ph idx="1"/>
          </p:nvPr>
        </p:nvSpPr>
        <p:spPr>
          <a:xfrm>
            <a:off x="457200" y="1295400"/>
            <a:ext cx="7467600" cy="5257800"/>
          </a:xfrm>
        </p:spPr>
        <p:txBody>
          <a:bodyPr>
            <a:normAutofit fontScale="85000" lnSpcReduction="20000"/>
          </a:bodyPr>
          <a:lstStyle/>
          <a:p>
            <a:r>
              <a:rPr lang="en-US" sz="2600" dirty="0"/>
              <a:t>Basic </a:t>
            </a:r>
            <a:r>
              <a:rPr lang="en-US" sz="2600" dirty="0" smtClean="0"/>
              <a:t>Attack </a:t>
            </a:r>
            <a:endParaRPr lang="en-US" sz="2600" dirty="0" smtClean="0"/>
          </a:p>
          <a:p>
            <a:pPr lvl="1"/>
            <a:r>
              <a:rPr lang="en-US" sz="2200" dirty="0"/>
              <a:t>S</a:t>
            </a:r>
            <a:r>
              <a:rPr lang="en-US" sz="2200" dirty="0" smtClean="0"/>
              <a:t>ingle </a:t>
            </a:r>
            <a:r>
              <a:rPr lang="en-US" sz="2200" dirty="0" smtClean="0"/>
              <a:t>target</a:t>
            </a:r>
          </a:p>
          <a:p>
            <a:r>
              <a:rPr lang="en-US" sz="2600" dirty="0" smtClean="0"/>
              <a:t>Mend </a:t>
            </a:r>
            <a:endParaRPr lang="en-US" sz="2600" dirty="0" smtClean="0"/>
          </a:p>
          <a:p>
            <a:pPr lvl="1"/>
            <a:r>
              <a:rPr lang="en-US" sz="2200" dirty="0" smtClean="0"/>
              <a:t>Single target</a:t>
            </a:r>
            <a:endParaRPr lang="en-US" sz="2200" dirty="0" smtClean="0"/>
          </a:p>
          <a:p>
            <a:r>
              <a:rPr lang="en-US" sz="2600" dirty="0" smtClean="0"/>
              <a:t>Life </a:t>
            </a:r>
            <a:r>
              <a:rPr lang="en-US" sz="2600" dirty="0" smtClean="0"/>
              <a:t>Syphon </a:t>
            </a:r>
            <a:endParaRPr lang="en-US" sz="2600" dirty="0"/>
          </a:p>
          <a:p>
            <a:pPr lvl="1"/>
            <a:r>
              <a:rPr lang="en-US" sz="2200" dirty="0"/>
              <a:t>Single </a:t>
            </a:r>
            <a:r>
              <a:rPr lang="en-US" sz="2200" dirty="0" smtClean="0"/>
              <a:t>target</a:t>
            </a:r>
            <a:endParaRPr lang="en-US" sz="2200" dirty="0" smtClean="0"/>
          </a:p>
          <a:p>
            <a:pPr lvl="1"/>
            <a:r>
              <a:rPr lang="en-US" sz="2200" dirty="0" smtClean="0"/>
              <a:t>Returns half health</a:t>
            </a:r>
          </a:p>
          <a:p>
            <a:r>
              <a:rPr lang="en-US" sz="2600" dirty="0" smtClean="0"/>
              <a:t>Revive </a:t>
            </a:r>
          </a:p>
          <a:p>
            <a:pPr lvl="1"/>
            <a:r>
              <a:rPr lang="en-US" sz="2200" dirty="0"/>
              <a:t>Single </a:t>
            </a:r>
            <a:r>
              <a:rPr lang="en-US" sz="2200" dirty="0" smtClean="0"/>
              <a:t>target</a:t>
            </a:r>
            <a:endParaRPr lang="en-US" sz="2200" dirty="0" smtClean="0"/>
          </a:p>
          <a:p>
            <a:pPr lvl="1"/>
            <a:r>
              <a:rPr lang="en-US" sz="2200" dirty="0" smtClean="0"/>
              <a:t>Resurrect </a:t>
            </a:r>
            <a:r>
              <a:rPr lang="en-US" sz="2200" dirty="0" smtClean="0"/>
              <a:t>fallen </a:t>
            </a:r>
            <a:r>
              <a:rPr lang="en-US" sz="2200" dirty="0"/>
              <a:t>party member</a:t>
            </a:r>
          </a:p>
          <a:p>
            <a:r>
              <a:rPr lang="en-US" sz="2600" dirty="0"/>
              <a:t>Healing </a:t>
            </a:r>
            <a:r>
              <a:rPr lang="en-US" sz="2600" dirty="0" smtClean="0"/>
              <a:t>Chant </a:t>
            </a:r>
            <a:endParaRPr lang="en-US" sz="2600" dirty="0"/>
          </a:p>
          <a:p>
            <a:pPr lvl="1"/>
            <a:r>
              <a:rPr lang="en-US" sz="2200" dirty="0" smtClean="0"/>
              <a:t>Multiple Target</a:t>
            </a:r>
            <a:endParaRPr lang="en-US" sz="2200" dirty="0" smtClean="0"/>
          </a:p>
          <a:p>
            <a:pPr lvl="1"/>
            <a:r>
              <a:rPr lang="en-US" sz="2200" dirty="0" smtClean="0"/>
              <a:t>Heals </a:t>
            </a:r>
            <a:r>
              <a:rPr lang="en-US" sz="2200" dirty="0"/>
              <a:t>entire </a:t>
            </a:r>
            <a:r>
              <a:rPr lang="en-US" sz="2200" dirty="0" smtClean="0"/>
              <a:t>party</a:t>
            </a:r>
          </a:p>
          <a:p>
            <a:r>
              <a:rPr lang="en-US" sz="2600" dirty="0" smtClean="0"/>
              <a:t>Empower </a:t>
            </a:r>
            <a:r>
              <a:rPr lang="en-US" dirty="0" smtClean="0"/>
              <a:t> </a:t>
            </a:r>
          </a:p>
          <a:p>
            <a:pPr lvl="1"/>
            <a:r>
              <a:rPr lang="en-US" sz="2200" dirty="0" smtClean="0"/>
              <a:t>Multiple Target</a:t>
            </a:r>
            <a:endParaRPr lang="en-US" sz="2200" dirty="0"/>
          </a:p>
          <a:p>
            <a:pPr lvl="1"/>
            <a:r>
              <a:rPr lang="en-US" sz="2200" dirty="0" smtClean="0"/>
              <a:t>Stats buff to party</a:t>
            </a:r>
            <a:endParaRPr lang="en-US" sz="2200"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a:t>
            </a:r>
            <a:endParaRPr lang="en-US" dirty="0"/>
          </a:p>
        </p:txBody>
      </p:sp>
      <p:sp>
        <p:nvSpPr>
          <p:cNvPr id="3" name="Content Placeholder 2"/>
          <p:cNvSpPr>
            <a:spLocks noGrp="1"/>
          </p:cNvSpPr>
          <p:nvPr>
            <p:ph idx="1"/>
          </p:nvPr>
        </p:nvSpPr>
        <p:spPr/>
        <p:txBody>
          <a:bodyPr>
            <a:normAutofit/>
          </a:bodyPr>
          <a:lstStyle/>
          <a:p>
            <a:r>
              <a:rPr lang="en-US" sz="3200" dirty="0"/>
              <a:t>Strength</a:t>
            </a:r>
            <a:endParaRPr lang="en-US" sz="2800" dirty="0"/>
          </a:p>
          <a:p>
            <a:pPr lvl="1"/>
            <a:r>
              <a:rPr lang="en-US" dirty="0"/>
              <a:t>Increases physical damage</a:t>
            </a:r>
            <a:endParaRPr lang="en-US" sz="2200" dirty="0"/>
          </a:p>
          <a:p>
            <a:r>
              <a:rPr lang="en-US" sz="3200" dirty="0"/>
              <a:t>Dexterity</a:t>
            </a:r>
            <a:endParaRPr lang="en-US" sz="2800" dirty="0"/>
          </a:p>
          <a:p>
            <a:pPr lvl="1"/>
            <a:r>
              <a:rPr lang="en-US" dirty="0"/>
              <a:t>Increases physical damage</a:t>
            </a:r>
            <a:endParaRPr lang="en-US" sz="2200" dirty="0"/>
          </a:p>
          <a:p>
            <a:pPr lvl="1"/>
            <a:r>
              <a:rPr lang="en-US" dirty="0"/>
              <a:t>Physical critical strike chance</a:t>
            </a:r>
            <a:endParaRPr lang="en-US" sz="2200" dirty="0"/>
          </a:p>
          <a:p>
            <a:r>
              <a:rPr lang="en-US" sz="3200" dirty="0"/>
              <a:t>Vitality</a:t>
            </a:r>
            <a:endParaRPr lang="en-US" sz="2800" dirty="0"/>
          </a:p>
          <a:p>
            <a:pPr lvl="1"/>
            <a:r>
              <a:rPr lang="en-US" dirty="0"/>
              <a:t>Increases base health</a:t>
            </a:r>
            <a:endParaRPr lang="en-US" sz="2200" dirty="0"/>
          </a:p>
          <a:p>
            <a:r>
              <a:rPr lang="en-US" sz="3200" dirty="0"/>
              <a:t>Intelligence</a:t>
            </a:r>
            <a:endParaRPr lang="en-US" sz="2800" dirty="0"/>
          </a:p>
          <a:p>
            <a:pPr lvl="1"/>
            <a:r>
              <a:rPr lang="en-US" dirty="0"/>
              <a:t>Increases spell damage</a:t>
            </a:r>
            <a:endParaRPr lang="en-US" sz="2200" dirty="0"/>
          </a:p>
          <a:p>
            <a:pPr lvl="1"/>
            <a:r>
              <a:rPr lang="en-US" dirty="0"/>
              <a:t>Spell critical strike chance</a:t>
            </a:r>
            <a:endParaRPr lang="en-US" sz="2200" dirty="0"/>
          </a:p>
          <a:p>
            <a:endParaRPr lang="en-US" dirty="0"/>
          </a:p>
        </p:txBody>
      </p:sp>
    </p:spTree>
    <p:extLst>
      <p:ext uri="{BB962C8B-B14F-4D97-AF65-F5344CB8AC3E}">
        <p14:creationId xmlns:p14="http://schemas.microsoft.com/office/powerpoint/2010/main" val="655754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Zones</a:t>
            </a:r>
            <a:endParaRPr lang="en-US" dirty="0"/>
          </a:p>
        </p:txBody>
      </p:sp>
      <p:sp>
        <p:nvSpPr>
          <p:cNvPr id="3" name="Content Placeholder 2"/>
          <p:cNvSpPr>
            <a:spLocks noGrp="1"/>
          </p:cNvSpPr>
          <p:nvPr>
            <p:ph idx="1"/>
          </p:nvPr>
        </p:nvSpPr>
        <p:spPr/>
        <p:txBody>
          <a:bodyPr>
            <a:normAutofit/>
          </a:bodyPr>
          <a:lstStyle/>
          <a:p>
            <a:r>
              <a:rPr lang="en-US" sz="3200" dirty="0" smtClean="0"/>
              <a:t>Starter Village</a:t>
            </a:r>
          </a:p>
          <a:p>
            <a:r>
              <a:rPr lang="en-US" sz="3200" dirty="0" smtClean="0"/>
              <a:t>Inn</a:t>
            </a:r>
          </a:p>
          <a:p>
            <a:r>
              <a:rPr lang="en-US" sz="3200" dirty="0" smtClean="0"/>
              <a:t>Plains</a:t>
            </a:r>
          </a:p>
          <a:p>
            <a:r>
              <a:rPr lang="en-US" sz="3200" dirty="0" smtClean="0"/>
              <a:t>Mountains</a:t>
            </a:r>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3" name="Content Placeholder 2"/>
          <p:cNvSpPr>
            <a:spLocks noGrp="1"/>
          </p:cNvSpPr>
          <p:nvPr>
            <p:ph idx="1"/>
          </p:nvPr>
        </p:nvSpPr>
        <p:spPr/>
        <p:txBody>
          <a:bodyPr>
            <a:normAutofit/>
          </a:bodyPr>
          <a:lstStyle/>
          <a:p>
            <a:r>
              <a:rPr lang="en-US" dirty="0" smtClean="0"/>
              <a:t>Team Lead</a:t>
            </a:r>
          </a:p>
          <a:p>
            <a:pPr lvl="1"/>
            <a:r>
              <a:rPr lang="en-US" dirty="0" smtClean="0"/>
              <a:t>Jordon Kopp</a:t>
            </a:r>
          </a:p>
          <a:p>
            <a:r>
              <a:rPr lang="en-US" dirty="0" smtClean="0"/>
              <a:t>Lead Programmer</a:t>
            </a:r>
          </a:p>
          <a:p>
            <a:pPr lvl="1"/>
            <a:r>
              <a:rPr lang="en-US" dirty="0" smtClean="0"/>
              <a:t>Vince Smeraldo</a:t>
            </a:r>
          </a:p>
          <a:p>
            <a:r>
              <a:rPr lang="en-US" dirty="0" smtClean="0"/>
              <a:t>Programmers</a:t>
            </a:r>
          </a:p>
          <a:p>
            <a:pPr lvl="1"/>
            <a:r>
              <a:rPr lang="en-US" dirty="0" smtClean="0"/>
              <a:t>Matt Kalafut</a:t>
            </a:r>
          </a:p>
          <a:p>
            <a:pPr lvl="1"/>
            <a:r>
              <a:rPr lang="en-US" dirty="0" smtClean="0"/>
              <a:t>Mark Muniz</a:t>
            </a:r>
          </a:p>
          <a:p>
            <a:pPr lvl="1"/>
            <a:r>
              <a:rPr lang="en-US" dirty="0" smtClean="0"/>
              <a:t>Derek Finch</a:t>
            </a:r>
          </a:p>
          <a:p>
            <a:pPr lvl="1"/>
            <a:r>
              <a:rPr lang="en-US" dirty="0" smtClean="0"/>
              <a:t>Josh Kopp</a:t>
            </a:r>
          </a:p>
          <a:p>
            <a:r>
              <a:rPr lang="en-US" dirty="0" smtClean="0"/>
              <a:t>Designer</a:t>
            </a:r>
          </a:p>
          <a:p>
            <a:pPr lvl="1"/>
            <a:r>
              <a:rPr lang="en-US" dirty="0" smtClean="0"/>
              <a:t>Marco Malek</a:t>
            </a:r>
          </a:p>
          <a:p>
            <a:pPr lvl="2"/>
            <a:r>
              <a:rPr lang="en-US" dirty="0" smtClean="0"/>
              <a:t>Out sourced artist</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Village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434" y="1600200"/>
            <a:ext cx="4821532" cy="4800600"/>
          </a:xfrm>
        </p:spPr>
      </p:pic>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230" y="1600200"/>
            <a:ext cx="7225939" cy="4800600"/>
          </a:xfrm>
        </p:spPr>
      </p:pic>
    </p:spTree>
    <p:extLst>
      <p:ext uri="{BB962C8B-B14F-4D97-AF65-F5344CB8AC3E}">
        <p14:creationId xmlns:p14="http://schemas.microsoft.com/office/powerpoint/2010/main" val="460069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50" y="1600200"/>
            <a:ext cx="7200899" cy="4800600"/>
          </a:xfrm>
        </p:spPr>
      </p:pic>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Mountains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668" y="1600200"/>
            <a:ext cx="6169063" cy="4800600"/>
          </a:xfrm>
        </p:spPr>
      </p:pic>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normAutofit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Tree>
    <p:extLst>
      <p:ext uri="{BB962C8B-B14F-4D97-AF65-F5344CB8AC3E}">
        <p14:creationId xmlns:p14="http://schemas.microsoft.com/office/powerpoint/2010/main" val="1841356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Tree>
    <p:extLst>
      <p:ext uri="{BB962C8B-B14F-4D97-AF65-F5344CB8AC3E}">
        <p14:creationId xmlns:p14="http://schemas.microsoft.com/office/powerpoint/2010/main" val="1670477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42718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513298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Cutbacks</a:t>
            </a:r>
            <a:endParaRPr lang="en-US" dirty="0"/>
          </a:p>
        </p:txBody>
      </p:sp>
      <p:sp>
        <p:nvSpPr>
          <p:cNvPr id="3" name="Content Placeholder 2"/>
          <p:cNvSpPr>
            <a:spLocks noGrp="1"/>
          </p:cNvSpPr>
          <p:nvPr>
            <p:ph idx="1"/>
          </p:nvPr>
        </p:nvSpPr>
        <p:spPr>
          <a:xfrm>
            <a:off x="457200" y="1447800"/>
            <a:ext cx="7620000" cy="4953000"/>
          </a:xfrm>
        </p:spPr>
        <p:txBody>
          <a:bodyPr>
            <a:normAutofit fontScale="92500" lnSpcReduction="10000"/>
          </a:bodyPr>
          <a:lstStyle/>
          <a:p>
            <a:r>
              <a:rPr lang="en-US" sz="3500" dirty="0" smtClean="0"/>
              <a:t>Shop</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Tree>
    <p:extLst>
      <p:ext uri="{BB962C8B-B14F-4D97-AF65-F5344CB8AC3E}">
        <p14:creationId xmlns:p14="http://schemas.microsoft.com/office/powerpoint/2010/main" val="2941280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Scope/Purpose Statement</a:t>
            </a:r>
            <a:endParaRPr lang="en-US" dirty="0"/>
          </a:p>
        </p:txBody>
      </p:sp>
      <p:sp>
        <p:nvSpPr>
          <p:cNvPr id="3" name="Content Placeholder 2"/>
          <p:cNvSpPr>
            <a:spLocks noGrp="1"/>
          </p:cNvSpPr>
          <p:nvPr>
            <p:ph idx="1"/>
          </p:nvPr>
        </p:nvSpPr>
        <p:spPr/>
        <p:txBody>
          <a:bodyPr/>
          <a:lstStyle/>
          <a:p>
            <a:r>
              <a:rPr lang="en-US" dirty="0" smtClean="0"/>
              <a:t>Scope</a:t>
            </a:r>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dirty="0" smtClean="0"/>
              <a:t>Purpose</a:t>
            </a:r>
          </a:p>
          <a:p>
            <a:pPr lvl="1"/>
            <a:r>
              <a:rPr lang="en-US" dirty="0" smtClean="0"/>
              <a:t>Entertain </a:t>
            </a:r>
          </a:p>
          <a:p>
            <a:pPr lvl="1"/>
            <a:r>
              <a:rPr lang="en-US" dirty="0" smtClean="0"/>
              <a:t>Mobile platform</a:t>
            </a:r>
          </a:p>
          <a:p>
            <a:pPr lvl="1"/>
            <a:r>
              <a:rPr lang="en-US" dirty="0" smtClean="0"/>
              <a:t>Playable anywhere</a:t>
            </a:r>
            <a:endParaRPr lang="en-US" dirty="0"/>
          </a:p>
        </p:txBody>
      </p:sp>
    </p:spTree>
    <p:extLst>
      <p:ext uri="{BB962C8B-B14F-4D97-AF65-F5344CB8AC3E}">
        <p14:creationId xmlns:p14="http://schemas.microsoft.com/office/powerpoint/2010/main" val="765500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smtClean="0"/>
              <a:t>Marco </a:t>
            </a:r>
            <a:r>
              <a:rPr lang="en-US" dirty="0" err="1" smtClean="0"/>
              <a:t>Malek</a:t>
            </a:r>
            <a:r>
              <a:rPr lang="en-US" dirty="0" smtClean="0"/>
              <a:t> – Freelance Artist</a:t>
            </a:r>
          </a:p>
          <a:p>
            <a:pPr lvl="1"/>
            <a:r>
              <a:rPr lang="en-US" dirty="0" smtClean="0"/>
              <a:t>Stefan </a:t>
            </a:r>
            <a:r>
              <a:rPr lang="en-US" dirty="0" err="1" smtClean="0"/>
              <a:t>Beller</a:t>
            </a:r>
            <a:r>
              <a:rPr lang="en-US" dirty="0"/>
              <a:t>: </a:t>
            </a:r>
            <a:r>
              <a:rPr lang="en-US" dirty="0">
                <a:hlinkClick r:id="rId5"/>
              </a:rPr>
              <a:t>http://</a:t>
            </a:r>
            <a:r>
              <a:rPr lang="en-US" dirty="0" smtClean="0">
                <a:hlinkClick r:id="rId5"/>
              </a:rPr>
              <a:t>opengameart.org/content/the-mana-world-woodland-indoor-tileset</a:t>
            </a:r>
            <a:endParaRPr lang="en-US" dirty="0" smtClean="0"/>
          </a:p>
          <a:p>
            <a:pPr lvl="1"/>
            <a:r>
              <a:rPr lang="en-US" dirty="0" err="1" smtClean="0"/>
              <a:t>Zabin</a:t>
            </a:r>
            <a:r>
              <a:rPr lang="en-US" dirty="0"/>
              <a:t>: </a:t>
            </a:r>
            <a:r>
              <a:rPr lang="en-US" dirty="0">
                <a:hlinkClick r:id="rId6"/>
              </a:rPr>
              <a:t>http://opengameart.org/content/2d-lost-garden-tileset-transition-to-jetrels-wood-tileset</a:t>
            </a:r>
            <a:endParaRPr lang="en-US" dirty="0"/>
          </a:p>
          <a:p>
            <a:pPr lvl="1"/>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2755684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Tree>
    <p:extLst>
      <p:ext uri="{BB962C8B-B14F-4D97-AF65-F5344CB8AC3E}">
        <p14:creationId xmlns:p14="http://schemas.microsoft.com/office/powerpoint/2010/main" val="70477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Tree>
    <p:extLst>
      <p:ext uri="{BB962C8B-B14F-4D97-AF65-F5344CB8AC3E}">
        <p14:creationId xmlns:p14="http://schemas.microsoft.com/office/powerpoint/2010/main" val="732486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Plan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39614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and A</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63404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Screen/User Interface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a:t>
            </a:r>
            <a:endParaRPr lang="en-US" dirty="0"/>
          </a:p>
        </p:txBody>
      </p:sp>
      <p:sp>
        <p:nvSpPr>
          <p:cNvPr id="3" name="Content Placeholder 2"/>
          <p:cNvSpPr>
            <a:spLocks noGrp="1"/>
          </p:cNvSpPr>
          <p:nvPr>
            <p:ph idx="1"/>
          </p:nvPr>
        </p:nvSpPr>
        <p:spPr/>
        <p:txBody>
          <a:bodyPr/>
          <a:lstStyle/>
          <a:p>
            <a:r>
              <a:rPr lang="en-US" dirty="0"/>
              <a:t>Finalized GDD (Game Design Document)</a:t>
            </a:r>
          </a:p>
          <a:p>
            <a:r>
              <a:rPr lang="en-US" dirty="0" smtClean="0"/>
              <a:t>Finalized </a:t>
            </a:r>
            <a:r>
              <a:rPr lang="en-US" dirty="0"/>
              <a:t>TDD (Technical Design Document)</a:t>
            </a:r>
          </a:p>
          <a:p>
            <a:r>
              <a:rPr lang="en-US" dirty="0" smtClean="0"/>
              <a:t>Finished </a:t>
            </a:r>
            <a:r>
              <a:rPr lang="en-US" dirty="0"/>
              <a:t>UI</a:t>
            </a:r>
          </a:p>
          <a:p>
            <a:r>
              <a:rPr lang="en-US" dirty="0" smtClean="0"/>
              <a:t>Finished </a:t>
            </a:r>
            <a:r>
              <a:rPr lang="en-US" dirty="0"/>
              <a:t>battle system</a:t>
            </a:r>
          </a:p>
          <a:p>
            <a:r>
              <a:rPr lang="en-US" dirty="0" smtClean="0"/>
              <a:t>Finish </a:t>
            </a:r>
            <a:r>
              <a:rPr lang="en-US" dirty="0"/>
              <a:t>character class</a:t>
            </a:r>
          </a:p>
          <a:p>
            <a:r>
              <a:rPr lang="en-US" dirty="0" smtClean="0"/>
              <a:t>Finished </a:t>
            </a:r>
            <a:r>
              <a:rPr lang="en-US" dirty="0"/>
              <a:t>playable zone</a:t>
            </a:r>
          </a:p>
          <a:p>
            <a:r>
              <a:rPr lang="en-US" dirty="0" smtClean="0"/>
              <a:t>Finished </a:t>
            </a:r>
            <a:r>
              <a:rPr lang="en-US" dirty="0"/>
              <a:t>major city</a:t>
            </a:r>
          </a:p>
          <a:p>
            <a:r>
              <a:rPr lang="en-US" dirty="0" smtClean="0"/>
              <a:t>Finished </a:t>
            </a:r>
            <a:r>
              <a:rPr lang="en-US" dirty="0"/>
              <a:t>completed game</a:t>
            </a:r>
          </a:p>
        </p:txBody>
      </p:sp>
    </p:spTree>
    <p:extLst>
      <p:ext uri="{BB962C8B-B14F-4D97-AF65-F5344CB8AC3E}">
        <p14:creationId xmlns:p14="http://schemas.microsoft.com/office/powerpoint/2010/main" val="24660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1987" y="2943225"/>
            <a:ext cx="7210425" cy="2114550"/>
          </a:xfrm>
        </p:spPr>
      </p:pic>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Character Class Diagrams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805055"/>
            <a:ext cx="7620000" cy="2390890"/>
          </a:xfrm>
        </p:spPr>
      </p:pic>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375</TotalTime>
  <Words>667</Words>
  <Application>Microsoft Office PowerPoint</Application>
  <PresentationFormat>On-screen Show (4:3)</PresentationFormat>
  <Paragraphs>237</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Adjacency</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Scope Cutbacks</vt:lpstr>
      <vt:lpstr>Future</vt:lpstr>
      <vt:lpstr>Future</vt:lpstr>
      <vt:lpstr>References</vt:lpstr>
      <vt:lpstr>References</vt:lpstr>
      <vt:lpstr>References</vt:lpstr>
      <vt:lpstr>Test Plan</vt:lpstr>
      <vt:lpstr>Q and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josh</cp:lastModifiedBy>
  <cp:revision>37</cp:revision>
  <dcterms:created xsi:type="dcterms:W3CDTF">2013-07-16T04:11:54Z</dcterms:created>
  <dcterms:modified xsi:type="dcterms:W3CDTF">2013-10-09T00:29:10Z</dcterms:modified>
</cp:coreProperties>
</file>